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1"/>
    <p:restoredTop sz="94680"/>
  </p:normalViewPr>
  <p:slideViewPr>
    <p:cSldViewPr snapToGrid="0" snapToObjects="1">
      <p:cViewPr varScale="1">
        <p:scale>
          <a:sx n="83" d="100"/>
          <a:sy n="83" d="100"/>
        </p:scale>
        <p:origin x="5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BCD6A5-C3D4-9949-857E-530AE3551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2A6EB0F-5BA2-9F42-8A85-22357192D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A1DBD2E-66EA-A940-842F-5F76A211A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CDCB916-8091-DE45-9C22-59DB0258B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5AA1F3-B7E4-AC4C-A3C9-32634EC7D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43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E8823D-D1F5-6F47-B441-FB8480B1C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7FB6215-D0E4-AC4F-9E18-1419AAB30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C85A139-AAA4-7049-9DD0-D1FF18141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3EE616B-7B2F-F64A-9BC5-22692696A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0EF7CF1-AFED-3046-A20F-9BCDE7437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96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6CE7ABC-C0DA-9345-924A-DDCFCD3945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E4748F8-E9DB-124F-BC85-50815DD7F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D63E301-5C36-B64B-B5F6-8DD3FB6F3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2150D60-9068-3F48-B9A4-847B35668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9C9A288-712C-F841-9460-A112EA0F5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66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A12325-E218-4244-9E79-768B67C6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0AA066-27A9-6245-AC95-F8E37175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389FA11-0D29-FE40-817F-6692B7CBA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A3B198-66B8-CB4A-946A-C7B2E82D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3B76663-0515-124C-AEFE-0C4781D80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92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A288B7-5404-E64D-898B-C7C94E20F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3271C2D-5D1A-E148-B937-13DF5A1E8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ACBEE61-9501-F842-9C6F-5F62EE2A6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C3C9578-2972-074F-AA2E-55899F2A2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184C57-5454-E849-8DB0-1C6768CA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FB492C-A4A7-B144-815E-11A251F1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44BA11-DE36-144D-B46E-4B531CC645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B189EB2-830E-5D47-8BAF-71BE748E4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D996143-5FAC-4145-A499-5384AA986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84435EA-22EC-2D47-ACD0-896C90361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170F487-770F-8949-AD58-BFA0DF3C0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7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148F12-BF1C-514E-B67C-E9E97532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F51CF8-F92B-834C-8EC1-6BDA9D6A6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84A563D-38E4-914D-871C-AD85A71B7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0B71801-3E63-9446-AE95-37FAF34105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543D283-E643-9C45-9FAE-0951FA43BD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0E9766E-E23C-EE45-BAA4-CA69B769F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B8566EE-D02D-6446-A230-2704AC84A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10EBD1A-66D2-3C45-8FBE-9E5E3DBB0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06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C1D607-6329-454F-8FB3-07BAFD4F2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BC42998-B86E-1241-9D54-1EF0E49AA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8F64ED7-96EA-8C4D-9239-CF407EBF5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0C23763-6381-764C-9F5E-A37BA36C9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0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2B2599D-D3C4-2E43-9EA3-B8DACAC8D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6800019-993D-2543-BCB3-A19251F12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EFCE911-1046-BA4A-B51F-1D575AE4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50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531D80-419B-C04B-825F-38FE2A61A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64370AE-80F4-3140-BD03-21914B74B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A5F14DC-9373-074D-8D34-6E53E401B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B3A7F81-6C3F-014D-B3D5-B9AD71591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B8CB6D8-0249-1241-A66E-57912CD7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3273A0F-8407-1343-A835-6959DD66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84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34B951-A59F-DA46-9570-E84809BD6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C487858-BC82-2A44-8FFB-6361959B55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1EC70D1-4126-FE45-B3EE-88D470790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E57B508-B7FE-C843-B3D3-D5DFA8390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B1BA52E-2DD8-2A4E-A787-9D6886852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4D62F2E-A91A-9A42-8696-3A212F172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A238D04-655D-1C4A-9605-2F8365D3A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3C4886C-7BCD-D746-AE0C-3278AF898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E9DA385-9A0B-5942-AF55-A8C578121E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305FE-A29E-5A4E-81BF-93EE1FA640DB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D7174FB-B3EE-FE42-A7CC-C9957B394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7BD7E3A-BC85-6D4D-8A87-46F38050B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76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lasticbeanstalk-us-east-1-712866102994.s3.amazonaws.com/centralparktemps.txt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57D1FC-D967-4641-808A-5044456220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Exploratory functions and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C0EAD0D-D6D2-E94C-9161-05A1B99842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46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C70DE7-0EAB-CF4F-95C0-B0045B268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Paste (concatenate values)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22B83E0-28B5-3F41-896E-C7538A0F9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0" y="2181785"/>
            <a:ext cx="76835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37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0C97E6-7181-3446-B2A5-0818BCE6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Analytics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38DDACF-3215-6A40-850B-97D60445D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0" y="1637625"/>
            <a:ext cx="5244353" cy="4727337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xmlns="" id="{60E0ABFA-072C-B844-9BF8-D2A1C4AA0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05984" y="163349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3547336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A77D5E-BF4B-2F41-9F9E-9F8C17016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Analytics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B47555D-12EF-F64F-87EE-E11553572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880" y="1325563"/>
            <a:ext cx="3687608" cy="5167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225A81B-07C1-B64D-8BFC-81C8F8C55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914" y="1099483"/>
            <a:ext cx="4116206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35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E145AE-93C3-3148-A3BF-38116D585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Prescriptive Analytics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26CA650-5BCB-104A-9EB0-6D2556182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8037"/>
            <a:ext cx="6044246" cy="4035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A4DC604-74CE-E24C-8E72-CE7C7212E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460" y="1180913"/>
            <a:ext cx="4161862" cy="53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55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CentralParkTemps.txt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50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E54138E-3375-8344-88F6-97696DE6F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82" y="1713100"/>
            <a:ext cx="10677236" cy="447340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D431EA77-6DFD-2746-81B2-A9C5D031A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Renaming columns</a:t>
            </a:r>
          </a:p>
        </p:txBody>
      </p:sp>
    </p:spTree>
    <p:extLst>
      <p:ext uri="{BB962C8B-B14F-4D97-AF65-F5344CB8AC3E}">
        <p14:creationId xmlns:p14="http://schemas.microsoft.com/office/powerpoint/2010/main" val="185231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28EC00-0859-2E49-941E-23763753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data in columns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C6C24EA0-EF2B-E04B-A096-CCDE834EC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8502"/>
            <a:ext cx="10515600" cy="3905583"/>
          </a:xfrm>
        </p:spPr>
      </p:pic>
    </p:spTree>
    <p:extLst>
      <p:ext uri="{BB962C8B-B14F-4D97-AF65-F5344CB8AC3E}">
        <p14:creationId xmlns:p14="http://schemas.microsoft.com/office/powerpoint/2010/main" val="2142555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0FCCF1-2225-0843-B52E-CA50A898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 columns (use carefully)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061BBC4-DBE9-E746-913C-2E1198CC1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93" y="1690688"/>
            <a:ext cx="10938014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27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BBF5BE-B97C-5844-8D84-B445CD86D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Summarize data </a:t>
            </a:r>
            <a:r>
              <a:rPr lang="en-US" sz="3200" dirty="0"/>
              <a:t>(functions vary based on column type)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0AF34B8-A796-A74B-B863-F02D8FA33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09" y="1771836"/>
            <a:ext cx="11222182" cy="445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2559B-3EB8-F149-8EC9-03891850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based on column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026EEFB-467E-D547-A4DC-D46413F2E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659" y="1491700"/>
            <a:ext cx="5760478" cy="500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61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13CD4D-C420-CD49-8F2C-75B3E38E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column data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05E655D-57A8-A945-AC49-D873BE93D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965" y="1481097"/>
            <a:ext cx="7982202" cy="52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18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73B766-715D-1D42-9763-B34769A22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 (wide to long form data)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0FC2746-5DAA-3741-B76B-369E08DDE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09" y="1654175"/>
            <a:ext cx="4031259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E2E868D-3C95-5B46-ABFB-4DA19874B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438" y="1654175"/>
            <a:ext cx="4938544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92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57</Words>
  <Application>Microsoft Office PowerPoint</Application>
  <PresentationFormat>Widescreen</PresentationFormat>
  <Paragraphs>14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Exploratory functions and features</vt:lpstr>
      <vt:lpstr>Data</vt:lpstr>
      <vt:lpstr>Renaming columns</vt:lpstr>
      <vt:lpstr>Filtering data in columns</vt:lpstr>
      <vt:lpstr>Group By columns (use carefully)</vt:lpstr>
      <vt:lpstr>Summarize data (functions vary based on column type)</vt:lpstr>
      <vt:lpstr>Functions based on column type</vt:lpstr>
      <vt:lpstr>Change column data type</vt:lpstr>
      <vt:lpstr>Gather (wide to long form data)</vt:lpstr>
      <vt:lpstr>Paste (concatenate values)</vt:lpstr>
      <vt:lpstr>Explanatory Analytics</vt:lpstr>
      <vt:lpstr>Predictive Analytics</vt:lpstr>
      <vt:lpstr>Prescriptive Analytics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functions and features</dc:title>
  <dc:creator>Nikhil Srinivasan</dc:creator>
  <cp:lastModifiedBy>Salge, Carolina A.</cp:lastModifiedBy>
  <cp:revision>25</cp:revision>
  <dcterms:created xsi:type="dcterms:W3CDTF">2019-04-19T12:42:32Z</dcterms:created>
  <dcterms:modified xsi:type="dcterms:W3CDTF">2020-06-05T17:33:46Z</dcterms:modified>
</cp:coreProperties>
</file>